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3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15.png"/><Relationship Id="rId4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3.png"/><Relationship Id="rId4" Type="http://schemas.openxmlformats.org/officeDocument/2006/relationships/image" Target="../media/image4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3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58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6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6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9.png"/><Relationship Id="rId4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1.png"/><Relationship Id="rId3" Type="http://schemas.openxmlformats.org/officeDocument/2006/relationships/image" Target="../media/image7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7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69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68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